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78" r:id="rId3"/>
    <p:sldId id="279" r:id="rId4"/>
    <p:sldId id="283" r:id="rId5"/>
    <p:sldId id="257" r:id="rId6"/>
    <p:sldId id="282" r:id="rId7"/>
    <p:sldId id="284" r:id="rId8"/>
    <p:sldId id="259" r:id="rId9"/>
    <p:sldId id="291" r:id="rId10"/>
    <p:sldId id="292" r:id="rId11"/>
    <p:sldId id="293" r:id="rId12"/>
    <p:sldId id="294" r:id="rId13"/>
    <p:sldId id="295" r:id="rId14"/>
    <p:sldId id="258" r:id="rId15"/>
    <p:sldId id="289" r:id="rId16"/>
    <p:sldId id="290" r:id="rId17"/>
    <p:sldId id="286" r:id="rId18"/>
    <p:sldId id="287" r:id="rId19"/>
    <p:sldId id="288" r:id="rId20"/>
    <p:sldId id="296" r:id="rId21"/>
    <p:sldId id="297" r:id="rId22"/>
    <p:sldId id="298" r:id="rId23"/>
    <p:sldId id="367" r:id="rId24"/>
    <p:sldId id="300" r:id="rId25"/>
    <p:sldId id="301" r:id="rId26"/>
    <p:sldId id="256" r:id="rId27"/>
    <p:sldId id="285" r:id="rId28"/>
    <p:sldId id="366" r:id="rId29"/>
    <p:sldId id="299" r:id="rId30"/>
    <p:sldId id="368" r:id="rId31"/>
    <p:sldId id="302" r:id="rId32"/>
    <p:sldId id="303" r:id="rId33"/>
    <p:sldId id="304" r:id="rId34"/>
    <p:sldId id="305" r:id="rId35"/>
    <p:sldId id="306" r:id="rId36"/>
    <p:sldId id="307" r:id="rId37"/>
    <p:sldId id="308" r:id="rId38"/>
    <p:sldId id="309" r:id="rId39"/>
    <p:sldId id="310" r:id="rId40"/>
    <p:sldId id="311" r:id="rId41"/>
    <p:sldId id="369" r:id="rId42"/>
    <p:sldId id="370" r:id="rId43"/>
    <p:sldId id="371" r:id="rId44"/>
    <p:sldId id="312" r:id="rId45"/>
    <p:sldId id="264" r:id="rId46"/>
    <p:sldId id="313" r:id="rId47"/>
    <p:sldId id="314" r:id="rId48"/>
    <p:sldId id="372" r:id="rId49"/>
    <p:sldId id="315" r:id="rId50"/>
    <p:sldId id="316" r:id="rId51"/>
    <p:sldId id="317" r:id="rId52"/>
    <p:sldId id="318" r:id="rId53"/>
    <p:sldId id="319" r:id="rId54"/>
    <p:sldId id="320" r:id="rId55"/>
    <p:sldId id="321" r:id="rId56"/>
    <p:sldId id="322" r:id="rId57"/>
    <p:sldId id="323" r:id="rId58"/>
    <p:sldId id="324" r:id="rId59"/>
    <p:sldId id="325" r:id="rId60"/>
    <p:sldId id="326" r:id="rId61"/>
    <p:sldId id="327" r:id="rId62"/>
    <p:sldId id="328" r:id="rId63"/>
    <p:sldId id="333" r:id="rId64"/>
    <p:sldId id="329" r:id="rId65"/>
    <p:sldId id="331" r:id="rId66"/>
    <p:sldId id="330" r:id="rId67"/>
    <p:sldId id="373" r:id="rId68"/>
    <p:sldId id="334" r:id="rId69"/>
    <p:sldId id="335" r:id="rId70"/>
    <p:sldId id="336" r:id="rId71"/>
    <p:sldId id="337" r:id="rId72"/>
    <p:sldId id="338" r:id="rId73"/>
    <p:sldId id="339" r:id="rId74"/>
    <p:sldId id="340" r:id="rId75"/>
    <p:sldId id="341" r:id="rId76"/>
    <p:sldId id="265" r:id="rId77"/>
    <p:sldId id="342" r:id="rId78"/>
    <p:sldId id="344" r:id="rId79"/>
    <p:sldId id="345" r:id="rId80"/>
    <p:sldId id="346" r:id="rId81"/>
    <p:sldId id="374" r:id="rId82"/>
    <p:sldId id="348" r:id="rId83"/>
    <p:sldId id="351" r:id="rId84"/>
    <p:sldId id="349" r:id="rId85"/>
    <p:sldId id="350" r:id="rId86"/>
    <p:sldId id="375" r:id="rId87"/>
    <p:sldId id="352" r:id="rId88"/>
    <p:sldId id="353" r:id="rId89"/>
    <p:sldId id="354" r:id="rId90"/>
    <p:sldId id="355" r:id="rId91"/>
    <p:sldId id="361" r:id="rId92"/>
    <p:sldId id="362" r:id="rId93"/>
    <p:sldId id="383" r:id="rId94"/>
    <p:sldId id="384" r:id="rId95"/>
    <p:sldId id="363" r:id="rId96"/>
    <p:sldId id="385" r:id="rId97"/>
    <p:sldId id="364" r:id="rId98"/>
    <p:sldId id="386" r:id="rId9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3A47"/>
    <a:srgbClr val="FF2F2F"/>
    <a:srgbClr val="C00000"/>
    <a:srgbClr val="F90B1C"/>
    <a:srgbClr val="FC3E18"/>
    <a:srgbClr val="FC1C04"/>
    <a:srgbClr val="F03B10"/>
    <a:srgbClr val="FF0000"/>
    <a:srgbClr val="2476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7" autoAdjust="0"/>
    <p:restoredTop sz="94660"/>
  </p:normalViewPr>
  <p:slideViewPr>
    <p:cSldViewPr snapToGrid="0" showGuides="1">
      <p:cViewPr varScale="1">
        <p:scale>
          <a:sx n="56" d="100"/>
          <a:sy n="56" d="100"/>
        </p:scale>
        <p:origin x="660" y="4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812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A33CB-E6F0-4A38-9738-C9F62FF1EF37}" type="datetimeFigureOut">
              <a:rPr lang="zh-CN" altLang="en-US" smtClean="0"/>
              <a:t>2020/5/4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3ADA1-4AAE-44C2-B01E-0C2E57CC71A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A33CB-E6F0-4A38-9738-C9F62FF1EF37}" type="datetimeFigureOut">
              <a:rPr lang="zh-CN" altLang="en-US" smtClean="0"/>
              <a:t>2020/5/4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3ADA1-4AAE-44C2-B01E-0C2E57CC71A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A33CB-E6F0-4A38-9738-C9F62FF1EF37}" type="datetimeFigureOut">
              <a:rPr lang="zh-CN" altLang="en-US" smtClean="0"/>
              <a:t>2020/5/4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3ADA1-4AAE-44C2-B01E-0C2E57CC71A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A33CB-E6F0-4A38-9738-C9F62FF1EF37}" type="datetimeFigureOut">
              <a:rPr lang="zh-CN" altLang="en-US" smtClean="0"/>
              <a:t>2020/5/4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3ADA1-4AAE-44C2-B01E-0C2E57CC71A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A33CB-E6F0-4A38-9738-C9F62FF1EF37}" type="datetimeFigureOut">
              <a:rPr lang="zh-CN" altLang="en-US" smtClean="0"/>
              <a:t>2020/5/4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3ADA1-4AAE-44C2-B01E-0C2E57CC71A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A33CB-E6F0-4A38-9738-C9F62FF1EF37}" type="datetimeFigureOut">
              <a:rPr lang="zh-CN" altLang="en-US" smtClean="0"/>
              <a:t>2020/5/4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3ADA1-4AAE-44C2-B01E-0C2E57CC71A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A33CB-E6F0-4A38-9738-C9F62FF1EF37}" type="datetimeFigureOut">
              <a:rPr lang="zh-CN" altLang="en-US" smtClean="0"/>
              <a:t>2020/5/4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3ADA1-4AAE-44C2-B01E-0C2E57CC71A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A33CB-E6F0-4A38-9738-C9F62FF1EF37}" type="datetimeFigureOut">
              <a:rPr lang="zh-CN" altLang="en-US" smtClean="0"/>
              <a:t>2020/5/4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3ADA1-4AAE-44C2-B01E-0C2E57CC71A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A33CB-E6F0-4A38-9738-C9F62FF1EF37}" type="datetimeFigureOut">
              <a:rPr lang="zh-CN" altLang="en-US" smtClean="0"/>
              <a:t>2020/5/4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3ADA1-4AAE-44C2-B01E-0C2E57CC71A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A33CB-E6F0-4A38-9738-C9F62FF1EF37}" type="datetimeFigureOut">
              <a:rPr lang="zh-CN" altLang="en-US" smtClean="0"/>
              <a:t>2020/5/4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3ADA1-4AAE-44C2-B01E-0C2E57CC71A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A33CB-E6F0-4A38-9738-C9F62FF1EF37}" type="datetimeFigureOut">
              <a:rPr lang="zh-CN" altLang="en-US" smtClean="0"/>
              <a:t>2020/5/4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3ADA1-4AAE-44C2-B01E-0C2E57CC71A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A33CB-E6F0-4A38-9738-C9F62FF1EF37}" type="datetimeFigureOut">
              <a:rPr lang="zh-CN" altLang="en-US" smtClean="0"/>
              <a:t>2020/5/4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3ADA1-4AAE-44C2-B01E-0C2E57CC71A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598786" y="2321004"/>
            <a:ext cx="999066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800" b="1" dirty="0">
                <a:solidFill>
                  <a:schemeClr val="bg1"/>
                </a:solidFill>
              </a:rPr>
              <a:t>我们结婚啦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094515" y="2357517"/>
            <a:ext cx="625386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800" b="1" dirty="0">
                <a:solidFill>
                  <a:schemeClr val="bg1"/>
                </a:solidFill>
              </a:rPr>
              <a:t>别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087563" y="2321004"/>
            <a:ext cx="388078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800" b="1" dirty="0">
                <a:solidFill>
                  <a:srgbClr val="FF0000"/>
                </a:solidFill>
              </a:rPr>
              <a:t>眨眼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935163" y="2142074"/>
            <a:ext cx="8539866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600" b="1" dirty="0">
                <a:solidFill>
                  <a:schemeClr val="bg1"/>
                </a:solidFill>
              </a:rPr>
              <a:t>眨眼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998991" y="1384832"/>
            <a:ext cx="8104437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3900" b="1" dirty="0">
                <a:solidFill>
                  <a:srgbClr val="FF0000"/>
                </a:solidFill>
              </a:rPr>
              <a:t>眨眼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-17597583" y="-24921787"/>
            <a:ext cx="41069492" cy="616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00" dirty="0">
                <a:solidFill>
                  <a:srgbClr val="FF0000"/>
                </a:solidFill>
                <a:latin typeface="Arial Black" panose="020B0A04020102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3</a:t>
            </a:r>
            <a:endParaRPr lang="zh-CN" altLang="en-US" sz="400000" dirty="0">
              <a:solidFill>
                <a:srgbClr val="FF0000"/>
              </a:solidFill>
              <a:latin typeface="Arial Black" panose="020B0A04020102020204" pitchFamily="34" charset="0"/>
              <a:cs typeface="Segoe UI Black" panose="020B0A0204020402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54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-17168094" y="-34218186"/>
            <a:ext cx="41069492" cy="616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00" dirty="0">
                <a:solidFill>
                  <a:srgbClr val="FF0000"/>
                </a:solidFill>
                <a:latin typeface="Arial Black" panose="020B0A04020102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2</a:t>
            </a:r>
            <a:endParaRPr lang="zh-CN" altLang="en-US" sz="400000" dirty="0">
              <a:solidFill>
                <a:srgbClr val="FF0000"/>
              </a:solidFill>
              <a:latin typeface="Arial Black" panose="020B0A04020102020204" pitchFamily="34" charset="0"/>
              <a:cs typeface="Segoe UI Black" panose="020B0A0204020402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54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-15872694" y="-35478950"/>
            <a:ext cx="41069492" cy="616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00" dirty="0">
                <a:solidFill>
                  <a:srgbClr val="FF0000"/>
                </a:solidFill>
                <a:latin typeface="Arial Black" panose="020B0A04020102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1</a:t>
            </a:r>
            <a:endParaRPr lang="zh-CN" altLang="en-US" sz="400000" dirty="0">
              <a:solidFill>
                <a:srgbClr val="FF0000"/>
              </a:solidFill>
              <a:latin typeface="Arial Black" panose="020B0A04020102020204" pitchFamily="34" charset="0"/>
              <a:cs typeface="Segoe UI Black" panose="020B0A0204020402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54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103988" y="2520508"/>
            <a:ext cx="8835562" cy="2868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b="1" dirty="0">
                <a:solidFill>
                  <a:srgbClr val="FF0000"/>
                </a:solidFill>
              </a:rPr>
              <a:t>新郎</a:t>
            </a:r>
            <a:r>
              <a:rPr lang="zh-CN" altLang="en-US" sz="8800" b="1" dirty="0">
                <a:solidFill>
                  <a:schemeClr val="bg1"/>
                </a:solidFill>
              </a:rPr>
              <a:t>或</a:t>
            </a:r>
            <a:r>
              <a:rPr lang="zh-CN" altLang="en-US" sz="8800" b="1" dirty="0">
                <a:solidFill>
                  <a:srgbClr val="FF0000"/>
                </a:solidFill>
              </a:rPr>
              <a:t>高富帅</a:t>
            </a:r>
            <a:r>
              <a:rPr lang="zh-CN" altLang="en-US" sz="8800" b="1" dirty="0">
                <a:solidFill>
                  <a:schemeClr val="bg1"/>
                </a:solidFill>
              </a:rPr>
              <a:t>班级名称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847188" y="2474788"/>
            <a:ext cx="167553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b="1" dirty="0">
                <a:solidFill>
                  <a:schemeClr val="bg1"/>
                </a:solidFill>
              </a:rPr>
              <a:t>和</a:t>
            </a:r>
            <a:endParaRPr lang="zh-CN" altLang="en-US" sz="8800" b="1" dirty="0">
              <a:solidFill>
                <a:srgbClr val="2476C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103988" y="2520508"/>
            <a:ext cx="8835562" cy="1527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b="1" dirty="0">
                <a:solidFill>
                  <a:srgbClr val="FF0000"/>
                </a:solidFill>
              </a:rPr>
              <a:t>新娘    白富美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745942" y="2615074"/>
            <a:ext cx="99906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b="1" dirty="0">
                <a:solidFill>
                  <a:schemeClr val="bg1"/>
                </a:solidFill>
              </a:rPr>
              <a:t>我们结婚啦</a:t>
            </a:r>
          </a:p>
        </p:txBody>
      </p:sp>
      <p:sp>
        <p:nvSpPr>
          <p:cNvPr id="2" name="矩形 1"/>
          <p:cNvSpPr/>
          <p:nvPr/>
        </p:nvSpPr>
        <p:spPr>
          <a:xfrm>
            <a:off x="2211185" y="1812174"/>
            <a:ext cx="7560000" cy="274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245807" y="4713315"/>
            <a:ext cx="7560000" cy="274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250">
        <p:fade/>
      </p:transition>
    </mc:Choice>
    <mc:Fallback xmlns="">
      <p:transition advClick="0" advTm="1250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716560" y="2705725"/>
            <a:ext cx="883556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b="1" dirty="0">
                <a:solidFill>
                  <a:schemeClr val="bg1"/>
                </a:solidFill>
              </a:rPr>
              <a:t>今天</a:t>
            </a:r>
            <a:endParaRPr lang="zh-CN" altLang="en-US" sz="8800" b="1" dirty="0">
              <a:solidFill>
                <a:srgbClr val="2476C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37560" y="2528878"/>
            <a:ext cx="581297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b="1" dirty="0">
                <a:solidFill>
                  <a:schemeClr val="bg1"/>
                </a:solidFill>
              </a:rPr>
              <a:t>终于完成了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101480" y="2767280"/>
            <a:ext cx="4732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rgbClr val="FF0000"/>
                </a:solidFill>
              </a:rPr>
              <a:t>五年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252395" y="2157680"/>
            <a:ext cx="473224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800" b="1" dirty="0">
                <a:solidFill>
                  <a:schemeClr val="bg1"/>
                </a:solidFill>
              </a:rPr>
              <a:t>五年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425080" y="1548080"/>
            <a:ext cx="7460634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9900" b="1" dirty="0">
                <a:solidFill>
                  <a:srgbClr val="FF0000"/>
                </a:solidFill>
              </a:rPr>
              <a:t>五年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540903" y="2629525"/>
            <a:ext cx="883556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b="1" dirty="0">
                <a:solidFill>
                  <a:schemeClr val="bg1"/>
                </a:solidFill>
              </a:rPr>
              <a:t>爱情马拉松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000363" y="4189578"/>
            <a:ext cx="6788994" cy="8040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0"/>
              </a:lnSpc>
            </a:pPr>
            <a:r>
              <a:rPr lang="en-US" altLang="zh-CN" sz="19900" dirty="0">
                <a:solidFill>
                  <a:schemeClr val="bg1"/>
                </a:solidFill>
              </a:rPr>
              <a:t>2014</a:t>
            </a:r>
          </a:p>
          <a:p>
            <a:pPr>
              <a:lnSpc>
                <a:spcPct val="0"/>
              </a:lnSpc>
            </a:pPr>
            <a:r>
              <a:rPr lang="en-US" altLang="zh-CN" sz="19900" dirty="0">
                <a:solidFill>
                  <a:schemeClr val="bg1"/>
                </a:solidFill>
              </a:rPr>
              <a:t>2015</a:t>
            </a:r>
          </a:p>
          <a:p>
            <a:pPr>
              <a:lnSpc>
                <a:spcPct val="0"/>
              </a:lnSpc>
            </a:pPr>
            <a:r>
              <a:rPr lang="en-US" altLang="zh-CN" sz="19900" dirty="0">
                <a:solidFill>
                  <a:schemeClr val="bg1"/>
                </a:solidFill>
              </a:rPr>
              <a:t>2016</a:t>
            </a:r>
          </a:p>
          <a:p>
            <a:pPr>
              <a:lnSpc>
                <a:spcPct val="0"/>
              </a:lnSpc>
            </a:pPr>
            <a:r>
              <a:rPr lang="en-US" altLang="zh-CN" sz="19900" dirty="0">
                <a:solidFill>
                  <a:schemeClr val="bg1"/>
                </a:solidFill>
              </a:rPr>
              <a:t>2017</a:t>
            </a:r>
          </a:p>
          <a:p>
            <a:pPr>
              <a:lnSpc>
                <a:spcPct val="0"/>
              </a:lnSpc>
            </a:pPr>
            <a:r>
              <a:rPr lang="en-US" altLang="zh-CN" sz="19900" dirty="0">
                <a:solidFill>
                  <a:schemeClr val="bg1"/>
                </a:solidFill>
              </a:rPr>
              <a:t>2018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883985" y="1718642"/>
            <a:ext cx="6788994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9900" dirty="0">
                <a:solidFill>
                  <a:schemeClr val="bg1"/>
                </a:solidFill>
              </a:rPr>
              <a:t>2018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000"/>
    </mc:Choice>
    <mc:Fallback xmlns="">
      <p:transition spd="slow"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101480" y="2767280"/>
            <a:ext cx="4732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rgbClr val="FF0000"/>
                </a:solidFill>
              </a:rPr>
              <a:t>五年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252395" y="2157680"/>
            <a:ext cx="473224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800" b="1" dirty="0">
                <a:solidFill>
                  <a:schemeClr val="bg1"/>
                </a:solidFill>
              </a:rPr>
              <a:t>五年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577215" y="2799739"/>
            <a:ext cx="99906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solidFill>
                  <a:schemeClr val="bg1"/>
                </a:solidFill>
              </a:rPr>
              <a:t>我们结婚啦</a:t>
            </a:r>
          </a:p>
        </p:txBody>
      </p:sp>
      <p:sp>
        <p:nvSpPr>
          <p:cNvPr id="2" name="矩形 1"/>
          <p:cNvSpPr/>
          <p:nvPr/>
        </p:nvSpPr>
        <p:spPr>
          <a:xfrm>
            <a:off x="2793078" y="1812174"/>
            <a:ext cx="6480000" cy="274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827700" y="4713315"/>
            <a:ext cx="6480000" cy="274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>
        <p:fade/>
      </p:transition>
    </mc:Choice>
    <mc:Fallback xmlns="">
      <p:transition advClick="0" advTm="1000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425080" y="1548080"/>
            <a:ext cx="7460634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9900" b="1" dirty="0">
                <a:solidFill>
                  <a:srgbClr val="FF0000"/>
                </a:solidFill>
              </a:rPr>
              <a:t>五年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247783" y="2599045"/>
            <a:ext cx="36654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b="1" dirty="0">
                <a:solidFill>
                  <a:schemeClr val="bg1"/>
                </a:solidFill>
              </a:rPr>
              <a:t>的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031708" y="2767280"/>
            <a:ext cx="12141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rgbClr val="FF0000"/>
                </a:solidFill>
              </a:rPr>
              <a:t>真是</a:t>
            </a:r>
            <a:r>
              <a:rPr lang="zh-CN" altLang="en-US" sz="8000" b="1" dirty="0">
                <a:solidFill>
                  <a:schemeClr val="bg1"/>
                </a:solidFill>
              </a:rPr>
              <a:t>它的种种传说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656548" y="2538680"/>
            <a:ext cx="12141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chemeClr val="bg1"/>
                </a:solidFill>
              </a:rPr>
              <a:t>不容易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031708" y="2767280"/>
            <a:ext cx="1214149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chemeClr val="bg1"/>
                </a:solidFill>
              </a:rPr>
              <a:t>关于它</a:t>
            </a:r>
            <a:r>
              <a:rPr lang="zh-CN" altLang="en-US" sz="8800" b="1" dirty="0">
                <a:solidFill>
                  <a:srgbClr val="FF0000"/>
                </a:solidFill>
              </a:rPr>
              <a:t>啊</a:t>
            </a:r>
            <a:r>
              <a:rPr lang="zh-CN" altLang="en-US" sz="8000" b="1" dirty="0">
                <a:solidFill>
                  <a:schemeClr val="bg1"/>
                </a:solidFill>
              </a:rPr>
              <a:t>种种传说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031708" y="2767280"/>
            <a:ext cx="12141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chemeClr val="bg1"/>
                </a:solidFill>
              </a:rPr>
              <a:t>真是不容易啊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031708" y="2767280"/>
            <a:ext cx="12141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rgbClr val="FF0000"/>
                </a:solidFill>
              </a:rPr>
              <a:t>首先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927309" y="2803793"/>
            <a:ext cx="32152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rgbClr val="FF0000"/>
                </a:solidFill>
              </a:rPr>
              <a:t>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622509" y="2345046"/>
            <a:ext cx="691634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b="1" dirty="0">
                <a:solidFill>
                  <a:schemeClr val="bg1"/>
                </a:solidFill>
              </a:rPr>
              <a:t>夸一夸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425081" y="1628136"/>
            <a:ext cx="6241434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9900" b="1" dirty="0">
                <a:solidFill>
                  <a:srgbClr val="FF0000"/>
                </a:solidFill>
              </a:rPr>
              <a:t>我们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22591" y="2188000"/>
            <a:ext cx="1133492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800" b="1" dirty="0">
                <a:solidFill>
                  <a:schemeClr val="bg1"/>
                </a:solidFill>
              </a:rPr>
              <a:t>准备好了没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425080" y="1755955"/>
            <a:ext cx="9307693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9900" b="1" dirty="0">
                <a:solidFill>
                  <a:schemeClr val="bg1"/>
                </a:solidFill>
              </a:rPr>
              <a:t>帅气的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425080" y="1755955"/>
            <a:ext cx="9307693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9900" b="1" dirty="0">
                <a:solidFill>
                  <a:srgbClr val="FF0000"/>
                </a:solidFill>
              </a:rPr>
              <a:t>新郎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622509" y="2345046"/>
            <a:ext cx="6916348" cy="1967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b="1" dirty="0">
                <a:solidFill>
                  <a:schemeClr val="bg1"/>
                </a:solidFill>
              </a:rPr>
              <a:t>高富帅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622509" y="2345046"/>
            <a:ext cx="691634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b="1" dirty="0">
                <a:solidFill>
                  <a:schemeClr val="bg1"/>
                </a:solidFill>
              </a:rPr>
              <a:t>夸一夸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27309" y="2803793"/>
            <a:ext cx="49351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chemeClr val="bg1"/>
                </a:solidFill>
              </a:rPr>
              <a:t>他</a:t>
            </a:r>
            <a:endParaRPr lang="zh-CN" altLang="en-US" sz="8000" b="1" dirty="0">
              <a:solidFill>
                <a:srgbClr val="2476C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27309" y="2803793"/>
            <a:ext cx="49351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chemeClr val="bg1"/>
                </a:solidFill>
              </a:rPr>
              <a:t>热爱学习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27309" y="2803793"/>
            <a:ext cx="49351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chemeClr val="bg1"/>
                </a:solidFill>
              </a:rPr>
              <a:t>努力上进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39480" y="2803793"/>
            <a:ext cx="49351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chemeClr val="bg1"/>
                </a:solidFill>
              </a:rPr>
              <a:t>风流倜傥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39480" y="2803793"/>
            <a:ext cx="49351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chemeClr val="bg1"/>
                </a:solidFill>
              </a:rPr>
              <a:t>老实孝顺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904052" y="1211049"/>
            <a:ext cx="49351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0" b="1" dirty="0">
                <a:solidFill>
                  <a:schemeClr val="bg1"/>
                </a:solidFill>
              </a:rPr>
              <a:t>时刻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22591" y="2188000"/>
            <a:ext cx="1133492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800" b="1" dirty="0">
                <a:solidFill>
                  <a:schemeClr val="bg1"/>
                </a:solidFill>
              </a:rPr>
              <a:t>准备</a:t>
            </a:r>
            <a:r>
              <a:rPr lang="zh-CN" altLang="en-US" sz="13800" b="1" dirty="0">
                <a:solidFill>
                  <a:srgbClr val="FF0000"/>
                </a:solidFill>
              </a:rPr>
              <a:t>好了</a:t>
            </a:r>
            <a:r>
              <a:rPr lang="zh-CN" altLang="en-US" sz="13800" b="1" dirty="0">
                <a:solidFill>
                  <a:schemeClr val="bg1"/>
                </a:solidFill>
              </a:rPr>
              <a:t>没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39480" y="2803793"/>
            <a:ext cx="49351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chemeClr val="bg1"/>
                </a:solidFill>
              </a:rPr>
              <a:t>准备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49080" y="2803793"/>
            <a:ext cx="310634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rgbClr val="FF0000"/>
                </a:solidFill>
              </a:rPr>
              <a:t>着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49080" y="2803793"/>
            <a:ext cx="56318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rgbClr val="FF0000"/>
                </a:solidFill>
              </a:rPr>
              <a:t>成为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119578" y="2027044"/>
            <a:ext cx="724292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0" b="1" dirty="0">
                <a:solidFill>
                  <a:schemeClr val="bg1"/>
                </a:solidFill>
              </a:rPr>
              <a:t>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>
        <p:pull/>
      </p:transition>
    </mc:Choice>
    <mc:Fallback xmlns="">
      <p:transition advClick="0" advTm="300">
        <p:pull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49080" y="2803793"/>
            <a:ext cx="310634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rgbClr val="FF0000"/>
                </a:solidFill>
              </a:rPr>
              <a:t>的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969365" y="2803793"/>
            <a:ext cx="72429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chemeClr val="bg1"/>
                </a:solidFill>
              </a:rPr>
              <a:t>男人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82280" y="2767280"/>
            <a:ext cx="554474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chemeClr val="bg1"/>
                </a:solidFill>
              </a:rPr>
              <a:t>先吹到这里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82280" y="2803793"/>
            <a:ext cx="54141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chemeClr val="bg1"/>
                </a:solidFill>
              </a:rPr>
              <a:t>接下来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969366" y="2803793"/>
            <a:ext cx="55882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chemeClr val="bg1"/>
                </a:solidFill>
              </a:rPr>
              <a:t>还有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27309" y="2803793"/>
            <a:ext cx="55882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chemeClr val="bg1"/>
                </a:solidFill>
              </a:rPr>
              <a:t>我们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22591" y="2188000"/>
            <a:ext cx="1133492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800" b="1" dirty="0">
                <a:solidFill>
                  <a:schemeClr val="bg1"/>
                </a:solidFill>
              </a:rPr>
              <a:t>准备好了没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27309" y="2803793"/>
            <a:ext cx="55882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chemeClr val="bg1"/>
                </a:solidFill>
              </a:rPr>
              <a:t>萌萌哒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428052" y="2803793"/>
            <a:ext cx="55882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chemeClr val="bg1"/>
                </a:solidFill>
              </a:rPr>
              <a:t>新娘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036166" y="2803793"/>
            <a:ext cx="5588291" cy="139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rgbClr val="FF0000"/>
                </a:solidFill>
              </a:rPr>
              <a:t>白富美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632259" y="1209571"/>
            <a:ext cx="9441834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3900" b="1" dirty="0">
                <a:solidFill>
                  <a:schemeClr val="bg1"/>
                </a:solidFill>
              </a:rPr>
              <a:t>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036166" y="2803793"/>
            <a:ext cx="55882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chemeClr val="bg1"/>
                </a:solidFill>
              </a:rPr>
              <a:t>美丽动人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449823" y="2803793"/>
            <a:ext cx="55882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chemeClr val="bg1"/>
                </a:solidFill>
              </a:rPr>
              <a:t>善良大方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70109" y="2803793"/>
            <a:ext cx="55882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chemeClr val="bg1"/>
                </a:solidFill>
              </a:rPr>
              <a:t>活泼可爱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70109" y="2803793"/>
            <a:ext cx="55882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chemeClr val="bg1"/>
                </a:solidFill>
              </a:rPr>
              <a:t>温柔贤淑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78919" y="2767280"/>
            <a:ext cx="26926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rgbClr val="FF0000"/>
                </a:solidFill>
              </a:rPr>
              <a:t>一定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594417" y="2767280"/>
            <a:ext cx="13639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chemeClr val="bg1"/>
                </a:solidFill>
              </a:rPr>
              <a:t>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22591" y="2188000"/>
            <a:ext cx="1133492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800" b="1" dirty="0">
                <a:solidFill>
                  <a:srgbClr val="FF0000"/>
                </a:solidFill>
              </a:rPr>
              <a:t>准备好了没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978335" y="2767280"/>
            <a:ext cx="2595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chemeClr val="bg1"/>
                </a:solidFill>
              </a:rPr>
              <a:t>成为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758296" y="2767280"/>
            <a:ext cx="55882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chemeClr val="bg1"/>
                </a:solidFill>
              </a:rPr>
              <a:t>一名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80051" y="2803793"/>
            <a:ext cx="55882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chemeClr val="bg1"/>
                </a:solidFill>
              </a:rPr>
              <a:t>体贴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513651" y="2803793"/>
            <a:ext cx="55882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chemeClr val="bg1"/>
                </a:solidFill>
              </a:rPr>
              <a:t>贤惠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28201" y="1879560"/>
            <a:ext cx="484384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0" b="1" dirty="0">
                <a:solidFill>
                  <a:schemeClr val="bg1"/>
                </a:solidFill>
              </a:rPr>
              <a:t>优秀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114120" y="2644170"/>
            <a:ext cx="55882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b="1" dirty="0">
                <a:solidFill>
                  <a:schemeClr val="bg1"/>
                </a:solidFill>
              </a:rPr>
              <a:t>的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43537" y="2321004"/>
            <a:ext cx="558829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800" b="1" dirty="0">
                <a:solidFill>
                  <a:srgbClr val="FF0000"/>
                </a:solidFill>
              </a:rPr>
              <a:t>妻子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68623" y="1888158"/>
            <a:ext cx="5588291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9900" b="1" dirty="0">
                <a:solidFill>
                  <a:srgbClr val="FF0000"/>
                </a:solidFill>
              </a:rPr>
              <a:t>关于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-14438746" y="1814688"/>
            <a:ext cx="4106949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4400" b="1">
                <a:solidFill>
                  <a:schemeClr val="bg1"/>
                </a:solidFill>
                <a:latin typeface="Arial Black" panose="020B0A04020102020204" pitchFamily="34" charset="0"/>
                <a:cs typeface="Segoe UI Black" panose="020B0A02040204020203" pitchFamily="34" charset="0"/>
              </a:defRPr>
            </a:lvl1pPr>
          </a:lstStyle>
          <a:p>
            <a:r>
              <a:rPr lang="zh-CN" altLang="en-US" sz="15000" dirty="0">
                <a:solidFill>
                  <a:srgbClr val="FF0000"/>
                </a:solidFill>
              </a:rPr>
              <a:t>我俩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54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791186" y="735955"/>
            <a:ext cx="6536603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4400" b="1" dirty="0">
                <a:solidFill>
                  <a:schemeClr val="bg1"/>
                </a:solidFill>
                <a:latin typeface="Arial Black" panose="020B0A04020102020204" pitchFamily="34" charset="0"/>
                <a:cs typeface="Segoe UI Black" panose="020B0A02040204020203" pitchFamily="34" charset="0"/>
              </a:rPr>
              <a:t>的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54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22591" y="2188000"/>
            <a:ext cx="1133492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800" b="1" dirty="0">
                <a:solidFill>
                  <a:schemeClr val="bg1"/>
                </a:solidFill>
              </a:rPr>
              <a:t>接下来千万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610427" y="2228671"/>
            <a:ext cx="697114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4400" b="1">
                <a:solidFill>
                  <a:srgbClr val="2476C3"/>
                </a:solidFill>
                <a:latin typeface="Arial Black" panose="020B0A04020102020204" pitchFamily="34" charset="0"/>
                <a:cs typeface="Segoe UI Black" panose="020B0A02040204020203" pitchFamily="34" charset="0"/>
              </a:defRPr>
            </a:lvl1pPr>
          </a:lstStyle>
          <a:p>
            <a:r>
              <a:rPr lang="zh-CN" altLang="en-US" sz="15000" dirty="0">
                <a:solidFill>
                  <a:srgbClr val="FF0000"/>
                </a:solidFill>
              </a:rPr>
              <a:t>甜蜜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54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610427" y="2228671"/>
            <a:ext cx="697114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4400" b="1">
                <a:solidFill>
                  <a:srgbClr val="2476C3"/>
                </a:solidFill>
                <a:latin typeface="Arial Black" panose="020B0A04020102020204" pitchFamily="34" charset="0"/>
                <a:cs typeface="Segoe UI Black" panose="020B0A02040204020203" pitchFamily="34" charset="0"/>
              </a:defRPr>
            </a:lvl1pPr>
          </a:lstStyle>
          <a:p>
            <a:r>
              <a:rPr lang="zh-CN" altLang="en-US" sz="15000" dirty="0">
                <a:solidFill>
                  <a:srgbClr val="FF0000"/>
                </a:solidFill>
              </a:rPr>
              <a:t>瞬间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54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80051" y="2803793"/>
            <a:ext cx="55882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chemeClr val="bg1"/>
                </a:solidFill>
              </a:rPr>
              <a:t>接下来</a:t>
            </a:r>
            <a:endParaRPr lang="zh-CN" altLang="en-US" sz="8000" b="1" dirty="0">
              <a:solidFill>
                <a:srgbClr val="2476C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631251" y="2580273"/>
            <a:ext cx="55882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chemeClr val="bg1"/>
                </a:solidFill>
              </a:rPr>
              <a:t>别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258047" y="2651393"/>
            <a:ext cx="27800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chemeClr val="bg1"/>
                </a:solidFill>
              </a:rPr>
              <a:t>说话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16745" y="2767280"/>
            <a:ext cx="281021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b="1" dirty="0">
                <a:solidFill>
                  <a:srgbClr val="FF0000"/>
                </a:solidFill>
              </a:rPr>
              <a:t>说话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68623" y="1888158"/>
            <a:ext cx="5588291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9900" b="1" dirty="0">
                <a:solidFill>
                  <a:srgbClr val="FF0000"/>
                </a:solidFill>
              </a:rPr>
              <a:t>说话</a:t>
            </a:r>
          </a:p>
        </p:txBody>
      </p:sp>
      <p:sp>
        <p:nvSpPr>
          <p:cNvPr id="3" name="加号 2"/>
          <p:cNvSpPr/>
          <p:nvPr/>
        </p:nvSpPr>
        <p:spPr>
          <a:xfrm rot="2642622">
            <a:off x="3724678" y="1050811"/>
            <a:ext cx="5076178" cy="5076178"/>
          </a:xfrm>
          <a:prstGeom prst="mathPlus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277145" y="2025600"/>
            <a:ext cx="5588291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0" b="1" dirty="0">
                <a:solidFill>
                  <a:srgbClr val="FF0000"/>
                </a:solidFill>
              </a:rPr>
              <a:t>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233895" y="2122056"/>
            <a:ext cx="240642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0" b="1" dirty="0">
                <a:solidFill>
                  <a:srgbClr val="FF0000"/>
                </a:solidFill>
              </a:rPr>
              <a:t>照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131099" y="1908394"/>
            <a:ext cx="249906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5000" b="1" dirty="0">
                <a:solidFill>
                  <a:srgbClr val="FF0000"/>
                </a:solidFill>
              </a:rPr>
              <a:t>片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22591" y="2188000"/>
            <a:ext cx="1133492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800" b="1" dirty="0">
                <a:solidFill>
                  <a:schemeClr val="bg1"/>
                </a:solidFill>
              </a:rPr>
              <a:t>接下来</a:t>
            </a:r>
            <a:r>
              <a:rPr lang="zh-CN" altLang="en-US" sz="13800" b="1" dirty="0">
                <a:solidFill>
                  <a:srgbClr val="FF0000"/>
                </a:solidFill>
              </a:rPr>
              <a:t>千万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61886" y="2767280"/>
            <a:ext cx="55882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chemeClr val="bg1"/>
                </a:solidFill>
              </a:rPr>
              <a:t>感谢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95558" y="2295995"/>
            <a:ext cx="541476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0" b="1" dirty="0">
                <a:solidFill>
                  <a:schemeClr val="bg1"/>
                </a:solidFill>
              </a:rPr>
              <a:t>抽空参加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73529" y="2183190"/>
            <a:ext cx="426279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b="1" dirty="0">
                <a:solidFill>
                  <a:schemeClr val="bg1"/>
                </a:solidFill>
              </a:rPr>
              <a:t>我们的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86889" y="1990150"/>
            <a:ext cx="426279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0" b="1" dirty="0">
                <a:solidFill>
                  <a:schemeClr val="bg1"/>
                </a:solidFill>
              </a:rPr>
              <a:t>婚礼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86889" y="1990150"/>
            <a:ext cx="426279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0" b="1" dirty="0">
                <a:solidFill>
                  <a:srgbClr val="FF0000"/>
                </a:solidFill>
              </a:rPr>
              <a:t>婚礼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904486" y="2767280"/>
            <a:ext cx="71539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chemeClr val="bg1"/>
                </a:solidFill>
              </a:rPr>
              <a:t>感谢您的见证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904486" y="2767280"/>
            <a:ext cx="71539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rgbClr val="FF0000"/>
                </a:solidFill>
              </a:rPr>
              <a:t>感谢您的见证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65650" y="2534489"/>
            <a:ext cx="1144352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b="1" dirty="0">
                <a:solidFill>
                  <a:schemeClr val="bg1"/>
                </a:solidFill>
              </a:rPr>
              <a:t>感谢您的祝福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65650" y="2534489"/>
            <a:ext cx="1144352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b="1" dirty="0">
                <a:solidFill>
                  <a:srgbClr val="FF0000"/>
                </a:solidFill>
              </a:rPr>
              <a:t>感谢您的祝福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"/>
    </mc:Choice>
    <mc:Fallback xmlns="">
      <p:transition advClick="0" advTm="300"/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174</Words>
  <Application>Microsoft Office PowerPoint</Application>
  <PresentationFormat>宽屏</PresentationFormat>
  <Paragraphs>102</Paragraphs>
  <Slides>98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98</vt:i4>
      </vt:variant>
    </vt:vector>
  </HeadingPairs>
  <TitlesOfParts>
    <vt:vector size="102" baseType="lpstr">
      <vt:lpstr>Arial</vt:lpstr>
      <vt:lpstr>Arial Black</vt:lpstr>
      <vt:lpstr>Century Gothic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邓钧周</dc:creator>
  <cp:lastModifiedBy>pw</cp:lastModifiedBy>
  <cp:revision>109</cp:revision>
  <dcterms:created xsi:type="dcterms:W3CDTF">2018-04-04T08:01:00Z</dcterms:created>
  <dcterms:modified xsi:type="dcterms:W3CDTF">2020-05-04T10:58:46Z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2052-10.1.0.6206</vt:lpwstr>
  </property>
</Properties>
</file>